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768C-77D2-46C8-A190-27340699C882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860E-03E2-4270-9760-7644E0AA3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67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D768C-77D2-46C8-A190-27340699C882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7860E-03E2-4270-9760-7644E0AA3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2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7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5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3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0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7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7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92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2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4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2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7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78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0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15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5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8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33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4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1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01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74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8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61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32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5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6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05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화면 슬라이드 쇼(4:3)</PresentationFormat>
  <Paragraphs>35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파티클 시스템(Particle System)</vt:lpstr>
      <vt:lpstr>Direct3D 파이프라인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2021-11-21T12:49:07Z</dcterms:created>
  <dcterms:modified xsi:type="dcterms:W3CDTF">2021-11-21T12:49:07Z</dcterms:modified>
</cp:coreProperties>
</file>